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mp>
</file>

<file path=ppt/media/image3.tmp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F38C4B-21C3-4ECB-9B55-4A3FB4FF8416}" type="datetimeFigureOut">
              <a:rPr lang="en-US" smtClean="0"/>
              <a:t>11-Dec-21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85815F-740F-42BC-9135-81A782B8C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939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EEE1-C17D-4272-9199-2943CA88E074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8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C25F-E45C-4BAF-B31D-AD34DA8386FC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94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12A36-CDBE-4F64-AC5B-6F6C01E4C92D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3094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81934-7DA5-40BA-A4DB-F9C28B473010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945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3B31D-8021-4636-A586-7B5B5F08BF4C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106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3276C-C251-4DD3-9B3E-12D078BC43AF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3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84967-743B-4C65-8FDF-CC96B4A8EF9B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00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0DBB-04ED-4258-AF76-03D5A69CD94F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418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31B1B-4343-4320-80C7-9B38C151E0AF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2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B7D3E-A791-488F-88D4-E8F3C3CE79C4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3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25581-A870-40BC-AC41-E8ED99D92AE6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89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FC9DD-CD30-4FFA-B5CA-F2EEA03920EE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8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C96BD-FD6E-4579-AF57-5747A47CD464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76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CFFD3-8F61-4569-A042-11DEA017D26D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2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21824-EE0C-462C-A859-A4E8A22E98BC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56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A49E4-89ED-4C5A-B0B2-0E53E2F7182B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88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403EE-5CC2-4742-A24B-FA8B9BBA674B}" type="datetime1">
              <a:rPr lang="en-US" smtClean="0"/>
              <a:t>11-Dec-21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512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81943" y="4148242"/>
            <a:ext cx="4506686" cy="971592"/>
          </a:xfrm>
        </p:spPr>
        <p:txBody>
          <a:bodyPr/>
          <a:lstStyle/>
          <a:p>
            <a:r>
              <a:rPr lang="en-US" b="1" i="1" dirty="0" smtClean="0"/>
              <a:t>      </a:t>
            </a:r>
            <a:br>
              <a:rPr lang="en-US" b="1" i="1" dirty="0" smtClean="0"/>
            </a:br>
            <a:r>
              <a:rPr lang="en-US" dirty="0" smtClean="0"/>
              <a:t>    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4" name="image1.png" descr="C:\Users\Madiha\Desktop\University_of_Engineering_and_Technology_Peshawar_logo.svg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5101044" y="2269050"/>
            <a:ext cx="1223010" cy="1292171"/>
          </a:xfrm>
          <a:prstGeom prst="rect">
            <a:avLst/>
          </a:prstGeom>
          <a:ln/>
        </p:spPr>
      </p:pic>
      <p:sp>
        <p:nvSpPr>
          <p:cNvPr id="6" name="TextBox 5"/>
          <p:cNvSpPr txBox="1"/>
          <p:nvPr/>
        </p:nvSpPr>
        <p:spPr>
          <a:xfrm>
            <a:off x="2364378" y="692958"/>
            <a:ext cx="62571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Computer Fundamental</a:t>
            </a:r>
          </a:p>
          <a:p>
            <a:pPr algn="ctr"/>
            <a:r>
              <a:rPr lang="en-US" sz="3600" dirty="0"/>
              <a:t>Lab 04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36693" y="4532811"/>
            <a:ext cx="55517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Reg</a:t>
            </a:r>
            <a:r>
              <a:rPr lang="en-US" dirty="0"/>
              <a:t> # 50620</a:t>
            </a:r>
          </a:p>
          <a:p>
            <a:pPr algn="ctr"/>
            <a:r>
              <a:rPr lang="en-US" dirty="0"/>
              <a:t>Section A</a:t>
            </a:r>
          </a:p>
          <a:p>
            <a:r>
              <a:rPr lang="en-US" b="1" dirty="0"/>
              <a:t>Submitted To:</a:t>
            </a:r>
          </a:p>
          <a:p>
            <a:r>
              <a:rPr lang="en-US" b="1" dirty="0"/>
              <a:t>                     Sir ABDULLAH HAMID 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dirty="0"/>
              <a:t>    Department of Computer Systems Engineering </a:t>
            </a:r>
          </a:p>
          <a:p>
            <a:r>
              <a:rPr lang="en-US" dirty="0"/>
              <a:t>University of Engineering and Technology Peshawar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47304" y="3778910"/>
            <a:ext cx="1735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Submitted By: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497973" y="4021084"/>
            <a:ext cx="2778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AWAIS SADDIQUI</a:t>
            </a:r>
          </a:p>
        </p:txBody>
      </p:sp>
    </p:spTree>
    <p:extLst>
      <p:ext uri="{BB962C8B-B14F-4D97-AF65-F5344CB8AC3E}">
        <p14:creationId xmlns:p14="http://schemas.microsoft.com/office/powerpoint/2010/main" val="820402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304905" y="248197"/>
            <a:ext cx="40364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Corona Virus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33994" y="1240973"/>
            <a:ext cx="8778240" cy="637097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</a:p>
          <a:p>
            <a:r>
              <a:rPr lang="en-US" sz="2400" dirty="0"/>
              <a:t>                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case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of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COVID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was officially identified in early December, 2019 in China Wuhan city.</a:t>
            </a:r>
          </a:p>
          <a:p>
            <a:endParaRPr lang="en-US" dirty="0"/>
          </a:p>
          <a:p>
            <a:r>
              <a:rPr lang="en-US" sz="28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Five Things  Need to Know About Coronavirus :</a:t>
            </a:r>
          </a:p>
          <a:p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Wash your hands.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in-person playdates — for now.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Masks are safe, not scary.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Cover your cough or sneeze.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Be a good helper.</a:t>
            </a:r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keep everyone healthy.</a:t>
            </a:r>
          </a:p>
          <a:p>
            <a:pPr>
              <a:buClr>
                <a:schemeClr val="tx1"/>
              </a:buClr>
            </a:pPr>
            <a:endParaRPr lang="en-US" sz="2400" dirty="0"/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24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nodeType="click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86" y="365760"/>
            <a:ext cx="3663680" cy="55610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819" r="4250" b="2047"/>
          <a:stretch/>
        </p:blipFill>
        <p:spPr>
          <a:xfrm>
            <a:off x="4055567" y="470265"/>
            <a:ext cx="5401942" cy="54565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2223728" y="6223924"/>
            <a:ext cx="5995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Covid-19 five things to know and do for safety 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197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1" presetClass="entr" presetSubtype="1" fill="hold" nodeType="click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 Tips Kids Need to Know about Covid-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AWAIS SADDIQUI (50620)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87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5000">
        <p14:pan dir="u"/>
      </p:transition>
    </mc:Choice>
    <mc:Fallback xmlns="">
      <p:transition spd="slow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9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235</TotalTime>
  <Words>138</Words>
  <Application>Microsoft Office PowerPoint</Application>
  <PresentationFormat>Widescreen</PresentationFormat>
  <Paragraphs>38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          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AWAIS SADDIQUI</dc:title>
  <dc:creator>KASHIF ALAM</dc:creator>
  <cp:lastModifiedBy>KASHIF ALAM</cp:lastModifiedBy>
  <cp:revision>24</cp:revision>
  <dcterms:created xsi:type="dcterms:W3CDTF">2021-12-09T14:46:44Z</dcterms:created>
  <dcterms:modified xsi:type="dcterms:W3CDTF">2021-12-11T08:42:25Z</dcterms:modified>
</cp:coreProperties>
</file>

<file path=docProps/thumbnail.jpeg>
</file>